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5A5A5"/>
    <a:srgbClr val="333333"/>
    <a:srgbClr val="969696"/>
    <a:srgbClr val="4A9B1D"/>
    <a:srgbClr val="152427"/>
    <a:srgbClr val="22294A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>
        <p:scale>
          <a:sx n="50" d="100"/>
          <a:sy n="50" d="100"/>
        </p:scale>
        <p:origin x="1134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8E5E5-B54C-3A79-8E57-8C1EFD59B6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8E54B0-3898-C9C2-848F-6768CC31B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A7EF7-D89A-9E22-8129-DA6761FE2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44C1C-B871-9BF9-0EE0-CD1976228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5570B-2610-3D63-4E18-E1E4DF0A1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24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9AFC7-0757-B2CD-3B58-70708898D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EE092-E8A8-A2B2-6687-862880ECD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04282-338C-0DC4-6CBF-E74011718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657B0-8235-9A3C-D2F7-9CEC0170F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1404D-C2A7-9E40-C32D-5E6640503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65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F2A1D0-A38A-FD1A-DFA4-8ABA3FDA01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A9394-D199-12E5-C142-566245BD84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7E01F-48DA-42AE-DE8C-277E1435B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A37FB-E90F-0A46-7BB6-FFA3807DB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C231E-8C3B-2C1B-C4B3-7600BE378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113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2BF5E-F851-0F94-E3A7-7D5AA81A7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CE503-7DAA-1993-2AD7-5CC8B4C63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ED117-D239-C63B-426C-FCA4EB17C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80CA1-0F00-34FB-80CE-9D4945DB9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D87E3-7309-23BE-0C64-D1B25797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77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E2086-0949-1C13-8AF6-BA330393C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332F4-0F88-B5A0-2674-0E11400608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FB3A4-3F14-1BDD-CD81-C1E3DC062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D0692-868F-1563-ADBD-A3A55A0FD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7EBE0-0EB3-2090-C4A7-53D16040A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72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57AA2-AE3B-0243-04E4-8995CDEA4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576A3-3B96-1559-4029-F190C81BB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7CDBAB-49EB-0072-9DED-AFAD1F538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856B9-E411-EDD5-4C32-CDA0C85BA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9FFA0-5619-C656-CD3F-79A1ECB8B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4DA99-389F-8BB6-6A2D-4B4B9E761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96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A6178-5967-5612-4084-51846474F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295DC7-F729-1358-CF3A-7C8BD2862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CB9A4-863C-489A-230B-0DE53681F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16AC51-7A55-3A43-8F17-461E8B0BB1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DC34A7-E9AA-5C47-E334-76D7A74A23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A803F0-9AAB-E2DC-5457-E46543B45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1BCDB4-47CB-3F43-74DE-2F40B03BC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A2428-1B2B-E529-2F11-4070F22A0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85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4511-C192-9B2D-85C7-FB870CE1A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3EEB5-DD87-6B2F-288E-A55256A76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5C0C9B-1D62-9A0A-D7E4-8844F4273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8E34E4-8B54-912F-C61A-E82680B8E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770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F93363-831F-63EB-2976-3A5B278D2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1E2DE8-534D-A203-03B8-6512A9FCF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3E3AC-DFA9-BD99-8C89-3965B524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89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BDEBA-4E9D-2C50-95A0-CBB964752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A79C6-C653-EAFF-5CE1-8E72F05E4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0F104A-0DE6-DCA9-692F-75F2A93FC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7153B8-0996-6D03-039A-432B416FA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1AFAB-6198-81C2-C5C3-66AF50316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8B1ADC-7EBF-1EF5-4BB0-D0E6CEBE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257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F4631-8295-0EFF-5E84-A9A1173ED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A0EB8D-5A8C-A3A6-782D-77A0278114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E4772E-4204-4C57-FFA7-CDE593111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C613AD-97DE-1327-2FD1-A281CF391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E38739-1F85-F6A2-0B4B-B5131567F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41E52-064D-73AA-41F8-0CEB25486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47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9BBC27-3272-FF3B-8E76-459CA7295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7E149-1D82-661E-689A-646C54981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01DD6-17D1-5E83-AAE2-6AD5752DD7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5C8DB-2B29-4CF3-A1D7-E91F0265B1B1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CFC9C-D520-771C-B834-5CAA9585C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9704E-BAC6-8BEF-068A-0D7524DBC0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ADBCD-503F-4058-B8E5-661798EDB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85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DAE9EC-EF27-0781-79E4-5145D0121EB6}"/>
              </a:ext>
            </a:extLst>
          </p:cNvPr>
          <p:cNvSpPr/>
          <p:nvPr/>
        </p:nvSpPr>
        <p:spPr>
          <a:xfrm>
            <a:off x="-57151" y="0"/>
            <a:ext cx="12249151" cy="6872068"/>
          </a:xfrm>
          <a:prstGeom prst="rect">
            <a:avLst/>
          </a:prstGeom>
          <a:blipFill dpi="0" rotWithShape="1">
            <a:blip r:embed="rId2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9415" b="-9415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090BF9-A7BB-A61C-9102-B3C5D6DDC378}"/>
              </a:ext>
            </a:extLst>
          </p:cNvPr>
          <p:cNvSpPr txBox="1"/>
          <p:nvPr/>
        </p:nvSpPr>
        <p:spPr>
          <a:xfrm>
            <a:off x="12684076" y="2365829"/>
            <a:ext cx="31633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Lorem ipsum dolor sit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amet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consectetur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sed do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eiusmod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tempor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incididunt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ut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labore et dolore magna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aliqua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. Ut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enim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ad minim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veniam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  <a:endParaRPr lang="en-US" dirty="0">
              <a:latin typeface="Bahnschrift SemiBol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3CF11C-7B32-4A72-3D8D-979585A7084E}"/>
              </a:ext>
            </a:extLst>
          </p:cNvPr>
          <p:cNvSpPr/>
          <p:nvPr/>
        </p:nvSpPr>
        <p:spPr>
          <a:xfrm>
            <a:off x="0" y="0"/>
            <a:ext cx="9045526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51D92C-CEB3-23C1-1F4C-55C219B0FF1B}"/>
              </a:ext>
            </a:extLst>
          </p:cNvPr>
          <p:cNvSpPr/>
          <p:nvPr/>
        </p:nvSpPr>
        <p:spPr>
          <a:xfrm>
            <a:off x="-57151" y="-14068"/>
            <a:ext cx="17945101" cy="6886136"/>
          </a:xfrm>
          <a:custGeom>
            <a:avLst/>
            <a:gdLst>
              <a:gd name="connsiteX0" fmla="*/ 0 w 9045526"/>
              <a:gd name="connsiteY0" fmla="*/ 0 h 6858000"/>
              <a:gd name="connsiteX1" fmla="*/ 9045526 w 9045526"/>
              <a:gd name="connsiteY1" fmla="*/ 0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6217920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5526" h="6858000">
                <a:moveTo>
                  <a:pt x="0" y="0"/>
                </a:moveTo>
                <a:lnTo>
                  <a:pt x="6217920" y="14068"/>
                </a:lnTo>
                <a:lnTo>
                  <a:pt x="904552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F51915-B579-9615-D4C6-65F141596DF1}"/>
              </a:ext>
            </a:extLst>
          </p:cNvPr>
          <p:cNvSpPr txBox="1"/>
          <p:nvPr/>
        </p:nvSpPr>
        <p:spPr>
          <a:xfrm>
            <a:off x="2098431" y="2642827"/>
            <a:ext cx="7995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Bahnschrift SemiBold" panose="020B0502040204020203" pitchFamily="34" charset="0"/>
                <a:cs typeface="Arial" panose="020B0604020202020204" pitchFamily="34" charset="0"/>
              </a:rPr>
              <a:t>VẬT LÍ BÁN DẪN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076D5B-2F1C-945D-BA83-8B8A28631819}"/>
              </a:ext>
            </a:extLst>
          </p:cNvPr>
          <p:cNvSpPr txBox="1"/>
          <p:nvPr/>
        </p:nvSpPr>
        <p:spPr>
          <a:xfrm rot="16200000">
            <a:off x="10927816" y="557867"/>
            <a:ext cx="1611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ahnschrift SemiBold" panose="020B0502040204020203" pitchFamily="34" charset="0"/>
                <a:cs typeface="Arial" panose="020B0604020202020204" pitchFamily="34" charset="0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911088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0C88CE-60CD-DFD4-46AD-F5FF1CF584BC}"/>
              </a:ext>
            </a:extLst>
          </p:cNvPr>
          <p:cNvSpPr/>
          <p:nvPr/>
        </p:nvSpPr>
        <p:spPr>
          <a:xfrm>
            <a:off x="-3260774" y="0"/>
            <a:ext cx="12249151" cy="6872068"/>
          </a:xfrm>
          <a:prstGeom prst="rect">
            <a:avLst/>
          </a:prstGeom>
          <a:blipFill dpi="0" rotWithShape="1">
            <a:blip r:embed="rId2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9415" b="-9415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090BF9-A7BB-A61C-9102-B3C5D6DDC378}"/>
              </a:ext>
            </a:extLst>
          </p:cNvPr>
          <p:cNvSpPr txBox="1"/>
          <p:nvPr/>
        </p:nvSpPr>
        <p:spPr>
          <a:xfrm>
            <a:off x="9045526" y="2365829"/>
            <a:ext cx="31633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Lorem ipsum dolor sit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amet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consectetur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sed do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eiusmod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tempor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incididunt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ut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labore et dolore magna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aliqua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. Ut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enim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ad minim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veniam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  <a:endParaRPr lang="en-US" dirty="0">
              <a:latin typeface="Bahnschrift SemiBol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3CF11C-7B32-4A72-3D8D-979585A7084E}"/>
              </a:ext>
            </a:extLst>
          </p:cNvPr>
          <p:cNvSpPr/>
          <p:nvPr/>
        </p:nvSpPr>
        <p:spPr>
          <a:xfrm>
            <a:off x="0" y="0"/>
            <a:ext cx="9045526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51D92C-CEB3-23C1-1F4C-55C219B0FF1B}"/>
              </a:ext>
            </a:extLst>
          </p:cNvPr>
          <p:cNvSpPr/>
          <p:nvPr/>
        </p:nvSpPr>
        <p:spPr>
          <a:xfrm>
            <a:off x="419099" y="-14068"/>
            <a:ext cx="9847385" cy="6886136"/>
          </a:xfrm>
          <a:custGeom>
            <a:avLst/>
            <a:gdLst>
              <a:gd name="connsiteX0" fmla="*/ 0 w 9045526"/>
              <a:gd name="connsiteY0" fmla="*/ 0 h 6858000"/>
              <a:gd name="connsiteX1" fmla="*/ 9045526 w 9045526"/>
              <a:gd name="connsiteY1" fmla="*/ 0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6217920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5526" h="6858000">
                <a:moveTo>
                  <a:pt x="0" y="0"/>
                </a:moveTo>
                <a:lnTo>
                  <a:pt x="6217920" y="14068"/>
                </a:lnTo>
                <a:lnTo>
                  <a:pt x="904552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F51915-B579-9615-D4C6-65F141596DF1}"/>
              </a:ext>
            </a:extLst>
          </p:cNvPr>
          <p:cNvSpPr txBox="1"/>
          <p:nvPr/>
        </p:nvSpPr>
        <p:spPr>
          <a:xfrm>
            <a:off x="-282819" y="5238307"/>
            <a:ext cx="7995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Bahnschrift SemiBold" panose="020B0502040204020203" pitchFamily="34" charset="0"/>
                <a:cs typeface="Arial" panose="020B0604020202020204" pitchFamily="34" charset="0"/>
              </a:rPr>
              <a:t>VẬT LÍ BÁN DẪN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076D5B-2F1C-945D-BA83-8B8A28631819}"/>
              </a:ext>
            </a:extLst>
          </p:cNvPr>
          <p:cNvSpPr txBox="1"/>
          <p:nvPr/>
        </p:nvSpPr>
        <p:spPr>
          <a:xfrm rot="16200000">
            <a:off x="7767336" y="767416"/>
            <a:ext cx="16110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ahnschrift SemiBold" panose="020B0502040204020203" pitchFamily="34" charset="0"/>
                <a:cs typeface="Arial" panose="020B0604020202020204" pitchFamily="34" charset="0"/>
              </a:rPr>
              <a:t>2023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488069F-6E9D-02EF-A6C7-8CA4B4725BCB}"/>
              </a:ext>
            </a:extLst>
          </p:cNvPr>
          <p:cNvGrpSpPr/>
          <p:nvPr/>
        </p:nvGrpSpPr>
        <p:grpSpPr>
          <a:xfrm>
            <a:off x="8988377" y="-1878898"/>
            <a:ext cx="6215375" cy="1836906"/>
            <a:chOff x="7563606" y="-14068"/>
            <a:chExt cx="6215375" cy="1836906"/>
          </a:xfrm>
        </p:grpSpPr>
        <p:sp>
          <p:nvSpPr>
            <p:cNvPr id="4" name="Rectangle 6">
              <a:extLst>
                <a:ext uri="{FF2B5EF4-FFF2-40B4-BE49-F238E27FC236}">
                  <a16:creationId xmlns:a16="http://schemas.microsoft.com/office/drawing/2014/main" id="{8258385A-7404-B6B1-7873-8AFECADFA819}"/>
                </a:ext>
              </a:extLst>
            </p:cNvPr>
            <p:cNvSpPr/>
            <p:nvPr/>
          </p:nvSpPr>
          <p:spPr>
            <a:xfrm flipH="1" flipV="1">
              <a:off x="11172266" y="-1"/>
              <a:ext cx="2606715" cy="1822839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6217920" y="14068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A9CA3468-41CD-4272-AF93-BF92C1370D2A}"/>
                </a:ext>
              </a:extLst>
            </p:cNvPr>
            <p:cNvSpPr/>
            <p:nvPr/>
          </p:nvSpPr>
          <p:spPr>
            <a:xfrm rot="10800000">
              <a:off x="7563606" y="-14068"/>
              <a:ext cx="4645316" cy="1200330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40849 w 9045526"/>
                <a:gd name="connsiteY1" fmla="*/ 3304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40849" y="33040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84468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0C88CE-60CD-DFD4-46AD-F5FF1CF584BC}"/>
              </a:ext>
            </a:extLst>
          </p:cNvPr>
          <p:cNvSpPr/>
          <p:nvPr/>
        </p:nvSpPr>
        <p:spPr>
          <a:xfrm>
            <a:off x="-7999875" y="-29497"/>
            <a:ext cx="12249151" cy="6872068"/>
          </a:xfrm>
          <a:prstGeom prst="rect">
            <a:avLst/>
          </a:prstGeom>
          <a:blipFill dpi="0" rotWithShape="1">
            <a:blip r:embed="rId2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9415" b="-9415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090BF9-A7BB-A61C-9102-B3C5D6DDC378}"/>
              </a:ext>
            </a:extLst>
          </p:cNvPr>
          <p:cNvSpPr txBox="1"/>
          <p:nvPr/>
        </p:nvSpPr>
        <p:spPr>
          <a:xfrm>
            <a:off x="8328830" y="2797348"/>
            <a:ext cx="31633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- Lorem ipsum dolor sit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amet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consectetur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sed do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eiusmod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tempor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incididunt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ut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labore et dolore magna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aliqua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. </a:t>
            </a:r>
          </a:p>
          <a:p>
            <a:r>
              <a:rPr lang="en-US" dirty="0">
                <a:solidFill>
                  <a:srgbClr val="7B8898"/>
                </a:solidFill>
                <a:latin typeface="Mercury SSm A"/>
              </a:rPr>
              <a:t>- 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Pretium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viverra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suspendisse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potenti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nullam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ac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tortor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vitae.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Pellentesque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commodo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at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imperdiet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dui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accumsan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sit.</a:t>
            </a:r>
            <a:endParaRPr lang="en-US" dirty="0">
              <a:latin typeface="Bahnschrift SemiBold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3CF11C-7B32-4A72-3D8D-979585A7084E}"/>
              </a:ext>
            </a:extLst>
          </p:cNvPr>
          <p:cNvSpPr/>
          <p:nvPr/>
        </p:nvSpPr>
        <p:spPr>
          <a:xfrm>
            <a:off x="0" y="0"/>
            <a:ext cx="9045526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51D92C-CEB3-23C1-1F4C-55C219B0FF1B}"/>
              </a:ext>
            </a:extLst>
          </p:cNvPr>
          <p:cNvSpPr/>
          <p:nvPr/>
        </p:nvSpPr>
        <p:spPr>
          <a:xfrm>
            <a:off x="-4853401" y="15429"/>
            <a:ext cx="9847385" cy="6886136"/>
          </a:xfrm>
          <a:custGeom>
            <a:avLst/>
            <a:gdLst>
              <a:gd name="connsiteX0" fmla="*/ 0 w 9045526"/>
              <a:gd name="connsiteY0" fmla="*/ 0 h 6858000"/>
              <a:gd name="connsiteX1" fmla="*/ 9045526 w 9045526"/>
              <a:gd name="connsiteY1" fmla="*/ 0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6217920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5526" h="6858000">
                <a:moveTo>
                  <a:pt x="0" y="0"/>
                </a:moveTo>
                <a:lnTo>
                  <a:pt x="6217920" y="14068"/>
                </a:lnTo>
                <a:lnTo>
                  <a:pt x="904552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F51915-B579-9615-D4C6-65F141596DF1}"/>
              </a:ext>
            </a:extLst>
          </p:cNvPr>
          <p:cNvSpPr txBox="1"/>
          <p:nvPr/>
        </p:nvSpPr>
        <p:spPr>
          <a:xfrm>
            <a:off x="4385234" y="1582951"/>
            <a:ext cx="7995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Bahnschrift SemiBold" panose="020B0502040204020203" pitchFamily="34" charset="0"/>
                <a:cs typeface="Arial" panose="020B0604020202020204" pitchFamily="34" charset="0"/>
              </a:rPr>
              <a:t>VẬT LÍ BÁN DẪN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475D4DA-7EAC-CB03-7002-9F651E623799}"/>
              </a:ext>
            </a:extLst>
          </p:cNvPr>
          <p:cNvGrpSpPr/>
          <p:nvPr/>
        </p:nvGrpSpPr>
        <p:grpSpPr>
          <a:xfrm>
            <a:off x="7563606" y="-14068"/>
            <a:ext cx="6215375" cy="1836906"/>
            <a:chOff x="7563606" y="-14068"/>
            <a:chExt cx="6215375" cy="1836906"/>
          </a:xfrm>
        </p:grpSpPr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id="{6B295805-1F74-5D54-C66C-2656290547EB}"/>
                </a:ext>
              </a:extLst>
            </p:cNvPr>
            <p:cNvSpPr/>
            <p:nvPr/>
          </p:nvSpPr>
          <p:spPr>
            <a:xfrm flipH="1" flipV="1">
              <a:off x="11172266" y="-1"/>
              <a:ext cx="2606715" cy="1822839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6217920" y="14068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2F9FC9D6-348D-FDB0-E739-46CFB3B43263}"/>
                </a:ext>
              </a:extLst>
            </p:cNvPr>
            <p:cNvSpPr/>
            <p:nvPr/>
          </p:nvSpPr>
          <p:spPr>
            <a:xfrm rot="10800000">
              <a:off x="7563606" y="-14068"/>
              <a:ext cx="4645316" cy="1200330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40849 w 9045526"/>
                <a:gd name="connsiteY1" fmla="*/ 3304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40849" y="33040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624FFAD2-1399-2C57-F3B0-5A6D9F10734C}"/>
              </a:ext>
            </a:extLst>
          </p:cNvPr>
          <p:cNvSpPr/>
          <p:nvPr/>
        </p:nvSpPr>
        <p:spPr>
          <a:xfrm>
            <a:off x="-6111924" y="2381250"/>
            <a:ext cx="3985184" cy="4476750"/>
          </a:xfrm>
          <a:prstGeom prst="rect">
            <a:avLst/>
          </a:prstGeom>
          <a:blipFill dpi="0" rotWithShape="1">
            <a:blip r:embed="rId4"/>
            <a:srcRect/>
            <a:stretch>
              <a:fillRect l="571" t="-387" r="1" b="-848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4E27324B-8E99-B2EB-ABC6-4CA915956258}"/>
              </a:ext>
            </a:extLst>
          </p:cNvPr>
          <p:cNvSpPr/>
          <p:nvPr/>
        </p:nvSpPr>
        <p:spPr>
          <a:xfrm flipV="1">
            <a:off x="-2126740" y="-5656293"/>
            <a:ext cx="6919292" cy="5659673"/>
          </a:xfrm>
          <a:custGeom>
            <a:avLst/>
            <a:gdLst>
              <a:gd name="connsiteX0" fmla="*/ 0 w 9045526"/>
              <a:gd name="connsiteY0" fmla="*/ 0 h 6858000"/>
              <a:gd name="connsiteX1" fmla="*/ 9045526 w 9045526"/>
              <a:gd name="connsiteY1" fmla="*/ 0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6217920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4030572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5526" h="6858000">
                <a:moveTo>
                  <a:pt x="0" y="0"/>
                </a:moveTo>
                <a:lnTo>
                  <a:pt x="4030572" y="14068"/>
                </a:lnTo>
                <a:lnTo>
                  <a:pt x="904552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07DB14E-CD65-3D99-A5CB-24650936438E}"/>
              </a:ext>
            </a:extLst>
          </p:cNvPr>
          <p:cNvGrpSpPr/>
          <p:nvPr/>
        </p:nvGrpSpPr>
        <p:grpSpPr>
          <a:xfrm>
            <a:off x="556629" y="10476189"/>
            <a:ext cx="1430183" cy="1430183"/>
            <a:chOff x="556629" y="951067"/>
            <a:chExt cx="1430183" cy="143018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B2F81A5-BA5B-6650-1A0A-B71CD5526DE9}"/>
                </a:ext>
              </a:extLst>
            </p:cNvPr>
            <p:cNvSpPr/>
            <p:nvPr/>
          </p:nvSpPr>
          <p:spPr>
            <a:xfrm>
              <a:off x="556629" y="951067"/>
              <a:ext cx="1430183" cy="1430183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D68B3F4-98F9-8579-2CA0-FAB9B99AC945}"/>
                </a:ext>
              </a:extLst>
            </p:cNvPr>
            <p:cNvSpPr txBox="1"/>
            <p:nvPr/>
          </p:nvSpPr>
          <p:spPr>
            <a:xfrm>
              <a:off x="814520" y="1104475"/>
              <a:ext cx="914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  <a:latin typeface="BIZ UDGothic" panose="020B0400000000000000" pitchFamily="33" charset="-128"/>
                  <a:ea typeface="BIZ UDGothic" panose="020B0400000000000000" pitchFamily="33" charset="-128"/>
                </a:rPr>
                <a:t>I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1EB6F2C-DBB6-173A-023C-45B2F4BCB7E0}"/>
              </a:ext>
            </a:extLst>
          </p:cNvPr>
          <p:cNvGrpSpPr/>
          <p:nvPr/>
        </p:nvGrpSpPr>
        <p:grpSpPr>
          <a:xfrm>
            <a:off x="1968024" y="9046006"/>
            <a:ext cx="1430183" cy="1430183"/>
            <a:chOff x="1968024" y="2384374"/>
            <a:chExt cx="1430183" cy="143018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4B2F68F-3527-CD90-77B5-89ACF3FFE344}"/>
                </a:ext>
              </a:extLst>
            </p:cNvPr>
            <p:cNvSpPr/>
            <p:nvPr/>
          </p:nvSpPr>
          <p:spPr>
            <a:xfrm>
              <a:off x="1968024" y="2384374"/>
              <a:ext cx="1430183" cy="1430183"/>
            </a:xfrm>
            <a:prstGeom prst="rect">
              <a:avLst/>
            </a:prstGeom>
            <a:solidFill>
              <a:srgbClr val="0000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7D89CDC-AAA9-D7FF-7A5E-7BE04BBE72D8}"/>
                </a:ext>
              </a:extLst>
            </p:cNvPr>
            <p:cNvSpPr txBox="1"/>
            <p:nvPr/>
          </p:nvSpPr>
          <p:spPr>
            <a:xfrm>
              <a:off x="2070761" y="2517331"/>
              <a:ext cx="118860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  <a:latin typeface="BIZ UDGothic" panose="020B0400000000000000" pitchFamily="33" charset="-128"/>
                  <a:ea typeface="BIZ UDGothic" panose="020B0400000000000000" pitchFamily="33" charset="-128"/>
                </a:rPr>
                <a:t>II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B261DAA-DC29-DC99-93A4-CD854262DDF4}"/>
              </a:ext>
            </a:extLst>
          </p:cNvPr>
          <p:cNvGrpSpPr/>
          <p:nvPr/>
        </p:nvGrpSpPr>
        <p:grpSpPr>
          <a:xfrm>
            <a:off x="3365351" y="7612699"/>
            <a:ext cx="1458391" cy="1430183"/>
            <a:chOff x="3365351" y="3789545"/>
            <a:chExt cx="1458391" cy="1430183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497B041-32BB-94D3-AE1F-8CDE6EE971F0}"/>
                </a:ext>
              </a:extLst>
            </p:cNvPr>
            <p:cNvSpPr/>
            <p:nvPr/>
          </p:nvSpPr>
          <p:spPr>
            <a:xfrm>
              <a:off x="3379420" y="3789545"/>
              <a:ext cx="1413132" cy="1430183"/>
            </a:xfrm>
            <a:prstGeom prst="rect">
              <a:avLst/>
            </a:prstGeom>
            <a:solidFill>
              <a:srgbClr val="0000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A21FF99-81BA-92C7-FA9C-89A7CD59BD98}"/>
                </a:ext>
              </a:extLst>
            </p:cNvPr>
            <p:cNvSpPr txBox="1"/>
            <p:nvPr/>
          </p:nvSpPr>
          <p:spPr>
            <a:xfrm>
              <a:off x="3365351" y="3938494"/>
              <a:ext cx="1458391" cy="101566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  <a:latin typeface="BIZ UDGothic" panose="020B0400000000000000" pitchFamily="33" charset="-128"/>
                  <a:ea typeface="BIZ UDGothic" panose="020B0400000000000000" pitchFamily="33" charset="-128"/>
                </a:rPr>
                <a:t>III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17072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DBE1FDD4-2136-2449-85CD-63B16B0073AB}"/>
              </a:ext>
            </a:extLst>
          </p:cNvPr>
          <p:cNvSpPr/>
          <p:nvPr/>
        </p:nvSpPr>
        <p:spPr>
          <a:xfrm flipV="1">
            <a:off x="-2126740" y="-4"/>
            <a:ext cx="6919292" cy="5659673"/>
          </a:xfrm>
          <a:custGeom>
            <a:avLst/>
            <a:gdLst>
              <a:gd name="connsiteX0" fmla="*/ 0 w 9045526"/>
              <a:gd name="connsiteY0" fmla="*/ 0 h 6858000"/>
              <a:gd name="connsiteX1" fmla="*/ 9045526 w 9045526"/>
              <a:gd name="connsiteY1" fmla="*/ 0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6217920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4030572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5526" h="6858000">
                <a:moveTo>
                  <a:pt x="0" y="0"/>
                </a:moveTo>
                <a:lnTo>
                  <a:pt x="4030572" y="14068"/>
                </a:lnTo>
                <a:lnTo>
                  <a:pt x="904552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0C88CE-60CD-DFD4-46AD-F5FF1CF584BC}"/>
              </a:ext>
            </a:extLst>
          </p:cNvPr>
          <p:cNvSpPr/>
          <p:nvPr/>
        </p:nvSpPr>
        <p:spPr>
          <a:xfrm>
            <a:off x="-12238222" y="0"/>
            <a:ext cx="12249151" cy="6872068"/>
          </a:xfrm>
          <a:prstGeom prst="rect">
            <a:avLst/>
          </a:prstGeom>
          <a:blipFill dpi="0" rotWithShape="1">
            <a:blip r:embed="rId2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9415" b="-9415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090BF9-A7BB-A61C-9102-B3C5D6DDC378}"/>
              </a:ext>
            </a:extLst>
          </p:cNvPr>
          <p:cNvSpPr txBox="1"/>
          <p:nvPr/>
        </p:nvSpPr>
        <p:spPr>
          <a:xfrm>
            <a:off x="6235137" y="3250878"/>
            <a:ext cx="5419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Lorem ipsum dolor sit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amet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</a:p>
          <a:p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consectetur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endParaRPr lang="en-US" b="0" i="0" dirty="0">
              <a:solidFill>
                <a:srgbClr val="7B8898"/>
              </a:solidFill>
              <a:effectLst/>
              <a:latin typeface="Mercury SSm A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3CF11C-7B32-4A72-3D8D-979585A7084E}"/>
              </a:ext>
            </a:extLst>
          </p:cNvPr>
          <p:cNvSpPr/>
          <p:nvPr/>
        </p:nvSpPr>
        <p:spPr>
          <a:xfrm>
            <a:off x="0" y="0"/>
            <a:ext cx="9045526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F51915-B579-9615-D4C6-65F141596DF1}"/>
              </a:ext>
            </a:extLst>
          </p:cNvPr>
          <p:cNvSpPr txBox="1"/>
          <p:nvPr/>
        </p:nvSpPr>
        <p:spPr>
          <a:xfrm>
            <a:off x="4385234" y="1582951"/>
            <a:ext cx="7995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Bahnschrift SemiBold" panose="020B0502040204020203" pitchFamily="34" charset="0"/>
                <a:cs typeface="Arial" panose="020B0604020202020204" pitchFamily="34" charset="0"/>
              </a:rPr>
              <a:t>VẬT LÍ BÁN DẪN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475D4DA-7EAC-CB03-7002-9F651E623799}"/>
              </a:ext>
            </a:extLst>
          </p:cNvPr>
          <p:cNvGrpSpPr/>
          <p:nvPr/>
        </p:nvGrpSpPr>
        <p:grpSpPr>
          <a:xfrm>
            <a:off x="12380372" y="-14068"/>
            <a:ext cx="6215375" cy="1836906"/>
            <a:chOff x="7563606" y="-14068"/>
            <a:chExt cx="6215375" cy="1836906"/>
          </a:xfrm>
        </p:grpSpPr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id="{6B295805-1F74-5D54-C66C-2656290547EB}"/>
                </a:ext>
              </a:extLst>
            </p:cNvPr>
            <p:cNvSpPr/>
            <p:nvPr/>
          </p:nvSpPr>
          <p:spPr>
            <a:xfrm flipH="1" flipV="1">
              <a:off x="11172266" y="-1"/>
              <a:ext cx="2606715" cy="1822839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6217920" y="14068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2F9FC9D6-348D-FDB0-E739-46CFB3B43263}"/>
                </a:ext>
              </a:extLst>
            </p:cNvPr>
            <p:cNvSpPr/>
            <p:nvPr/>
          </p:nvSpPr>
          <p:spPr>
            <a:xfrm rot="10800000">
              <a:off x="7563606" y="-14068"/>
              <a:ext cx="4645316" cy="1200330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40849 w 9045526"/>
                <a:gd name="connsiteY1" fmla="*/ 3304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40849" y="33040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Rectangle 6">
            <a:extLst>
              <a:ext uri="{FF2B5EF4-FFF2-40B4-BE49-F238E27FC236}">
                <a16:creationId xmlns:a16="http://schemas.microsoft.com/office/drawing/2014/main" id="{C6BED1F3-4661-7510-5BB4-4AE2A609B807}"/>
              </a:ext>
            </a:extLst>
          </p:cNvPr>
          <p:cNvSpPr/>
          <p:nvPr/>
        </p:nvSpPr>
        <p:spPr>
          <a:xfrm>
            <a:off x="-4502201" y="5275046"/>
            <a:ext cx="9847385" cy="1597022"/>
          </a:xfrm>
          <a:custGeom>
            <a:avLst/>
            <a:gdLst>
              <a:gd name="connsiteX0" fmla="*/ 0 w 9045526"/>
              <a:gd name="connsiteY0" fmla="*/ 0 h 6858000"/>
              <a:gd name="connsiteX1" fmla="*/ 9045526 w 9045526"/>
              <a:gd name="connsiteY1" fmla="*/ 0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6217920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4188061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5526" h="6858000">
                <a:moveTo>
                  <a:pt x="0" y="0"/>
                </a:moveTo>
                <a:lnTo>
                  <a:pt x="4188061" y="14068"/>
                </a:lnTo>
                <a:lnTo>
                  <a:pt x="904552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DE5CA28-02BE-CF7C-B242-97068E66575E}"/>
              </a:ext>
            </a:extLst>
          </p:cNvPr>
          <p:cNvSpPr/>
          <p:nvPr/>
        </p:nvSpPr>
        <p:spPr>
          <a:xfrm>
            <a:off x="537578" y="2381250"/>
            <a:ext cx="4254973" cy="4476750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rcRect/>
            <a:stretch>
              <a:fillRect l="571" t="-387" r="1" b="-848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E3C8C0C-1709-AA27-FED8-3290CC60E64A}"/>
              </a:ext>
            </a:extLst>
          </p:cNvPr>
          <p:cNvGrpSpPr/>
          <p:nvPr/>
        </p:nvGrpSpPr>
        <p:grpSpPr>
          <a:xfrm>
            <a:off x="556629" y="951067"/>
            <a:ext cx="1430183" cy="1430183"/>
            <a:chOff x="556629" y="951067"/>
            <a:chExt cx="1430183" cy="143018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6EE9BE6-4C03-648F-34EE-C920D8EAB762}"/>
                </a:ext>
              </a:extLst>
            </p:cNvPr>
            <p:cNvSpPr/>
            <p:nvPr/>
          </p:nvSpPr>
          <p:spPr>
            <a:xfrm>
              <a:off x="556629" y="951067"/>
              <a:ext cx="1430183" cy="1430183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D4B154E-DFF0-D351-4E88-6AD5D8FE4747}"/>
                </a:ext>
              </a:extLst>
            </p:cNvPr>
            <p:cNvSpPr txBox="1"/>
            <p:nvPr/>
          </p:nvSpPr>
          <p:spPr>
            <a:xfrm>
              <a:off x="814520" y="1104475"/>
              <a:ext cx="914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  <a:latin typeface="BIZ UDGothic" panose="020B0400000000000000" pitchFamily="33" charset="-128"/>
                  <a:ea typeface="BIZ UDGothic" panose="020B0400000000000000" pitchFamily="33" charset="-128"/>
                </a:rPr>
                <a:t>I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E82DAD-514D-1682-BFD6-376653969CAC}"/>
              </a:ext>
            </a:extLst>
          </p:cNvPr>
          <p:cNvGrpSpPr/>
          <p:nvPr/>
        </p:nvGrpSpPr>
        <p:grpSpPr>
          <a:xfrm>
            <a:off x="1968024" y="2384374"/>
            <a:ext cx="1430183" cy="1430183"/>
            <a:chOff x="1968024" y="2384374"/>
            <a:chExt cx="1430183" cy="143018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786A759-4259-3801-CC51-C2D7B27EE0B0}"/>
                </a:ext>
              </a:extLst>
            </p:cNvPr>
            <p:cNvSpPr/>
            <p:nvPr/>
          </p:nvSpPr>
          <p:spPr>
            <a:xfrm>
              <a:off x="1968024" y="2384374"/>
              <a:ext cx="1430183" cy="1430183"/>
            </a:xfrm>
            <a:prstGeom prst="rect">
              <a:avLst/>
            </a:prstGeom>
            <a:solidFill>
              <a:srgbClr val="0000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A29B5F-D01C-A099-DEB4-DFF74F87C7E0}"/>
                </a:ext>
              </a:extLst>
            </p:cNvPr>
            <p:cNvSpPr txBox="1"/>
            <p:nvPr/>
          </p:nvSpPr>
          <p:spPr>
            <a:xfrm>
              <a:off x="2070761" y="2517331"/>
              <a:ext cx="118860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  <a:latin typeface="BIZ UDGothic" panose="020B0400000000000000" pitchFamily="33" charset="-128"/>
                  <a:ea typeface="BIZ UDGothic" panose="020B0400000000000000" pitchFamily="33" charset="-128"/>
                </a:rPr>
                <a:t>II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0FABB6-C6EC-2964-3421-C2202A610DC9}"/>
              </a:ext>
            </a:extLst>
          </p:cNvPr>
          <p:cNvGrpSpPr/>
          <p:nvPr/>
        </p:nvGrpSpPr>
        <p:grpSpPr>
          <a:xfrm>
            <a:off x="3365351" y="3789545"/>
            <a:ext cx="1458391" cy="1430183"/>
            <a:chOff x="3365351" y="3789545"/>
            <a:chExt cx="1458391" cy="143018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E85505D-71DE-17D0-96FB-816146411C3A}"/>
                </a:ext>
              </a:extLst>
            </p:cNvPr>
            <p:cNvSpPr/>
            <p:nvPr/>
          </p:nvSpPr>
          <p:spPr>
            <a:xfrm>
              <a:off x="3379420" y="3789545"/>
              <a:ext cx="1413132" cy="1430183"/>
            </a:xfrm>
            <a:prstGeom prst="rect">
              <a:avLst/>
            </a:prstGeom>
            <a:solidFill>
              <a:srgbClr val="0000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3DBC0D5-7E8D-CD94-DAB6-55A52F9D8448}"/>
                </a:ext>
              </a:extLst>
            </p:cNvPr>
            <p:cNvSpPr txBox="1"/>
            <p:nvPr/>
          </p:nvSpPr>
          <p:spPr>
            <a:xfrm>
              <a:off x="3365351" y="3938494"/>
              <a:ext cx="14583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  <a:latin typeface="BIZ UDGothic" panose="020B0400000000000000" pitchFamily="33" charset="-128"/>
                  <a:ea typeface="BIZ UDGothic" panose="020B0400000000000000" pitchFamily="33" charset="-128"/>
                </a:rPr>
                <a:t>III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C7BF2B24-DAC2-8146-6FF2-40636C84B622}"/>
              </a:ext>
            </a:extLst>
          </p:cNvPr>
          <p:cNvSpPr txBox="1"/>
          <p:nvPr/>
        </p:nvSpPr>
        <p:spPr>
          <a:xfrm>
            <a:off x="6203946" y="2775144"/>
            <a:ext cx="3515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Tiêu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đề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phần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A44A39-6B17-94D1-AE97-19FA240780F4}"/>
              </a:ext>
            </a:extLst>
          </p:cNvPr>
          <p:cNvSpPr txBox="1"/>
          <p:nvPr/>
        </p:nvSpPr>
        <p:spPr>
          <a:xfrm>
            <a:off x="6235137" y="4440591"/>
            <a:ext cx="5419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Lorem ipsum dolor sit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amet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</a:p>
          <a:p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consectetur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endParaRPr lang="en-US" b="0" i="0" dirty="0">
              <a:solidFill>
                <a:srgbClr val="7B8898"/>
              </a:solidFill>
              <a:effectLst/>
              <a:latin typeface="Mercury SSm 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797DB59-AC94-ED85-F3A6-CEC3B5173D4B}"/>
              </a:ext>
            </a:extLst>
          </p:cNvPr>
          <p:cNvSpPr txBox="1"/>
          <p:nvPr/>
        </p:nvSpPr>
        <p:spPr>
          <a:xfrm>
            <a:off x="6203946" y="3964857"/>
            <a:ext cx="3515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Tiêu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đề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phần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II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1F75D58-F3F5-0698-2F08-3D6ACCCFC7F4}"/>
              </a:ext>
            </a:extLst>
          </p:cNvPr>
          <p:cNvSpPr txBox="1"/>
          <p:nvPr/>
        </p:nvSpPr>
        <p:spPr>
          <a:xfrm>
            <a:off x="6235137" y="5620586"/>
            <a:ext cx="5419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Lorem ipsum dolor sit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amet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</a:p>
          <a:p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consectetur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endParaRPr lang="en-US" b="0" i="0" dirty="0">
              <a:solidFill>
                <a:srgbClr val="7B8898"/>
              </a:solidFill>
              <a:effectLst/>
              <a:latin typeface="Mercury SSm 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95C9B4-F18B-6172-0373-3E31367B21B6}"/>
              </a:ext>
            </a:extLst>
          </p:cNvPr>
          <p:cNvSpPr txBox="1"/>
          <p:nvPr/>
        </p:nvSpPr>
        <p:spPr>
          <a:xfrm>
            <a:off x="6203946" y="5144852"/>
            <a:ext cx="3515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Tiêu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đề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phần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III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F649849-B49D-407A-79E9-D53F2A7646A5}"/>
              </a:ext>
            </a:extLst>
          </p:cNvPr>
          <p:cNvGrpSpPr/>
          <p:nvPr/>
        </p:nvGrpSpPr>
        <p:grpSpPr>
          <a:xfrm flipH="1">
            <a:off x="-6422158" y="-14068"/>
            <a:ext cx="6215375" cy="1836906"/>
            <a:chOff x="7563606" y="-14068"/>
            <a:chExt cx="6215375" cy="1836906"/>
          </a:xfrm>
        </p:grpSpPr>
        <p:sp>
          <p:nvSpPr>
            <p:cNvPr id="41" name="Rectangle 6">
              <a:extLst>
                <a:ext uri="{FF2B5EF4-FFF2-40B4-BE49-F238E27FC236}">
                  <a16:creationId xmlns:a16="http://schemas.microsoft.com/office/drawing/2014/main" id="{E52E9931-CEF8-C06A-9E0F-B136954EDB8B}"/>
                </a:ext>
              </a:extLst>
            </p:cNvPr>
            <p:cNvSpPr/>
            <p:nvPr/>
          </p:nvSpPr>
          <p:spPr>
            <a:xfrm flipH="1" flipV="1">
              <a:off x="11172266" y="-1"/>
              <a:ext cx="2606715" cy="1822839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6217920" y="14068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6">
              <a:extLst>
                <a:ext uri="{FF2B5EF4-FFF2-40B4-BE49-F238E27FC236}">
                  <a16:creationId xmlns:a16="http://schemas.microsoft.com/office/drawing/2014/main" id="{734CAF9F-0F63-124C-6132-75F7AE7E4D64}"/>
                </a:ext>
              </a:extLst>
            </p:cNvPr>
            <p:cNvSpPr/>
            <p:nvPr/>
          </p:nvSpPr>
          <p:spPr>
            <a:xfrm rot="10800000">
              <a:off x="7563606" y="-14068"/>
              <a:ext cx="4645316" cy="1200330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40849 w 9045526"/>
                <a:gd name="connsiteY1" fmla="*/ 3304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40849" y="33040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98C3E260-D5AB-0F14-D98C-ADE2BC57F6DA}"/>
              </a:ext>
            </a:extLst>
          </p:cNvPr>
          <p:cNvSpPr/>
          <p:nvPr/>
        </p:nvSpPr>
        <p:spPr>
          <a:xfrm>
            <a:off x="8609364" y="-5099695"/>
            <a:ext cx="1810986" cy="49058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FCCC3F0-DD8C-6169-C2B3-C623EB1D9B0C}"/>
              </a:ext>
            </a:extLst>
          </p:cNvPr>
          <p:cNvSpPr/>
          <p:nvPr/>
        </p:nvSpPr>
        <p:spPr>
          <a:xfrm>
            <a:off x="4989864" y="-5099695"/>
            <a:ext cx="1810986" cy="49058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5239A71-0130-C8EF-20E4-5AE239768BE9}"/>
              </a:ext>
            </a:extLst>
          </p:cNvPr>
          <p:cNvSpPr/>
          <p:nvPr/>
        </p:nvSpPr>
        <p:spPr>
          <a:xfrm>
            <a:off x="10381014" y="7173121"/>
            <a:ext cx="1810986" cy="49058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68582EE-A42E-40D3-E315-B25F4DD6E1FB}"/>
              </a:ext>
            </a:extLst>
          </p:cNvPr>
          <p:cNvSpPr/>
          <p:nvPr/>
        </p:nvSpPr>
        <p:spPr>
          <a:xfrm>
            <a:off x="6799614" y="7173121"/>
            <a:ext cx="1810986" cy="49058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1B8A29E-53C2-E898-8110-F00B0ACA6B4E}"/>
              </a:ext>
            </a:extLst>
          </p:cNvPr>
          <p:cNvSpPr txBox="1"/>
          <p:nvPr/>
        </p:nvSpPr>
        <p:spPr>
          <a:xfrm>
            <a:off x="4900868" y="8347963"/>
            <a:ext cx="198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Thành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viên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1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466356F-13C6-7232-70B0-665CAD7FCBF1}"/>
              </a:ext>
            </a:extLst>
          </p:cNvPr>
          <p:cNvSpPr txBox="1"/>
          <p:nvPr/>
        </p:nvSpPr>
        <p:spPr>
          <a:xfrm>
            <a:off x="8609364" y="8380570"/>
            <a:ext cx="198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Thành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viên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3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742D021-8548-6963-99B2-01E8AB631BBF}"/>
              </a:ext>
            </a:extLst>
          </p:cNvPr>
          <p:cNvSpPr txBox="1"/>
          <p:nvPr/>
        </p:nvSpPr>
        <p:spPr>
          <a:xfrm>
            <a:off x="6888611" y="-1142624"/>
            <a:ext cx="198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Thành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viên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E0CD815-0070-17B4-A1C2-35137762E8A6}"/>
              </a:ext>
            </a:extLst>
          </p:cNvPr>
          <p:cNvSpPr txBox="1"/>
          <p:nvPr/>
        </p:nvSpPr>
        <p:spPr>
          <a:xfrm>
            <a:off x="10420350" y="-1142624"/>
            <a:ext cx="198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Thành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viên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4 </a:t>
            </a:r>
          </a:p>
        </p:txBody>
      </p:sp>
    </p:spTree>
    <p:extLst>
      <p:ext uri="{BB962C8B-B14F-4D97-AF65-F5344CB8AC3E}">
        <p14:creationId xmlns:p14="http://schemas.microsoft.com/office/powerpoint/2010/main" val="31907309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DBE1FDD4-2136-2449-85CD-63B16B0073AB}"/>
              </a:ext>
            </a:extLst>
          </p:cNvPr>
          <p:cNvSpPr/>
          <p:nvPr/>
        </p:nvSpPr>
        <p:spPr>
          <a:xfrm flipV="1">
            <a:off x="-2126740" y="-5872086"/>
            <a:ext cx="6919292" cy="5659673"/>
          </a:xfrm>
          <a:custGeom>
            <a:avLst/>
            <a:gdLst>
              <a:gd name="connsiteX0" fmla="*/ 0 w 9045526"/>
              <a:gd name="connsiteY0" fmla="*/ 0 h 6858000"/>
              <a:gd name="connsiteX1" fmla="*/ 9045526 w 9045526"/>
              <a:gd name="connsiteY1" fmla="*/ 0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6217920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4030572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5526" h="6858000">
                <a:moveTo>
                  <a:pt x="0" y="0"/>
                </a:moveTo>
                <a:lnTo>
                  <a:pt x="4030572" y="14068"/>
                </a:lnTo>
                <a:lnTo>
                  <a:pt x="904552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0C88CE-60CD-DFD4-46AD-F5FF1CF584BC}"/>
              </a:ext>
            </a:extLst>
          </p:cNvPr>
          <p:cNvSpPr/>
          <p:nvPr/>
        </p:nvSpPr>
        <p:spPr>
          <a:xfrm>
            <a:off x="-12238222" y="0"/>
            <a:ext cx="12249151" cy="6872068"/>
          </a:xfrm>
          <a:prstGeom prst="rect">
            <a:avLst/>
          </a:prstGeom>
          <a:blipFill dpi="0" rotWithShape="1">
            <a:blip r:embed="rId2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stretch>
              <a:fillRect t="-9415" b="-9415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3CF11C-7B32-4A72-3D8D-979585A7084E}"/>
              </a:ext>
            </a:extLst>
          </p:cNvPr>
          <p:cNvSpPr/>
          <p:nvPr/>
        </p:nvSpPr>
        <p:spPr>
          <a:xfrm>
            <a:off x="0" y="0"/>
            <a:ext cx="9045526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F51915-B579-9615-D4C6-65F141596DF1}"/>
              </a:ext>
            </a:extLst>
          </p:cNvPr>
          <p:cNvSpPr txBox="1"/>
          <p:nvPr/>
        </p:nvSpPr>
        <p:spPr>
          <a:xfrm>
            <a:off x="-1630450" y="2244936"/>
            <a:ext cx="79951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Bahnschrift SemiBold" panose="020B0502040204020203" pitchFamily="34" charset="0"/>
                <a:cs typeface="Arial" panose="020B0604020202020204" pitchFamily="34" charset="0"/>
              </a:rPr>
              <a:t>THÀNH VIÊN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C6BED1F3-4661-7510-5BB4-4AE2A609B807}"/>
              </a:ext>
            </a:extLst>
          </p:cNvPr>
          <p:cNvSpPr/>
          <p:nvPr/>
        </p:nvSpPr>
        <p:spPr>
          <a:xfrm>
            <a:off x="-4857300" y="7661912"/>
            <a:ext cx="9847385" cy="1597022"/>
          </a:xfrm>
          <a:custGeom>
            <a:avLst/>
            <a:gdLst>
              <a:gd name="connsiteX0" fmla="*/ 0 w 9045526"/>
              <a:gd name="connsiteY0" fmla="*/ 0 h 6858000"/>
              <a:gd name="connsiteX1" fmla="*/ 9045526 w 9045526"/>
              <a:gd name="connsiteY1" fmla="*/ 0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6217920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  <a:gd name="connsiteX0" fmla="*/ 0 w 9045526"/>
              <a:gd name="connsiteY0" fmla="*/ 0 h 6858000"/>
              <a:gd name="connsiteX1" fmla="*/ 4188061 w 9045526"/>
              <a:gd name="connsiteY1" fmla="*/ 14068 h 6858000"/>
              <a:gd name="connsiteX2" fmla="*/ 9045526 w 9045526"/>
              <a:gd name="connsiteY2" fmla="*/ 6858000 h 6858000"/>
              <a:gd name="connsiteX3" fmla="*/ 0 w 9045526"/>
              <a:gd name="connsiteY3" fmla="*/ 6858000 h 6858000"/>
              <a:gd name="connsiteX4" fmla="*/ 0 w 904552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5526" h="6858000">
                <a:moveTo>
                  <a:pt x="0" y="0"/>
                </a:moveTo>
                <a:lnTo>
                  <a:pt x="4188061" y="14068"/>
                </a:lnTo>
                <a:lnTo>
                  <a:pt x="904552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E3C8C0C-1709-AA27-FED8-3290CC60E64A}"/>
              </a:ext>
            </a:extLst>
          </p:cNvPr>
          <p:cNvGrpSpPr/>
          <p:nvPr/>
        </p:nvGrpSpPr>
        <p:grpSpPr>
          <a:xfrm>
            <a:off x="686997" y="-1913427"/>
            <a:ext cx="1430183" cy="1430183"/>
            <a:chOff x="556629" y="951067"/>
            <a:chExt cx="1430183" cy="143018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6EE9BE6-4C03-648F-34EE-C920D8EAB762}"/>
                </a:ext>
              </a:extLst>
            </p:cNvPr>
            <p:cNvSpPr/>
            <p:nvPr/>
          </p:nvSpPr>
          <p:spPr>
            <a:xfrm>
              <a:off x="556629" y="951067"/>
              <a:ext cx="1430183" cy="1430183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D4B154E-DFF0-D351-4E88-6AD5D8FE4747}"/>
                </a:ext>
              </a:extLst>
            </p:cNvPr>
            <p:cNvSpPr txBox="1"/>
            <p:nvPr/>
          </p:nvSpPr>
          <p:spPr>
            <a:xfrm>
              <a:off x="814520" y="1104475"/>
              <a:ext cx="9144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  <a:latin typeface="BIZ UDGothic" panose="020B0400000000000000" pitchFamily="33" charset="-128"/>
                  <a:ea typeface="BIZ UDGothic" panose="020B0400000000000000" pitchFamily="33" charset="-128"/>
                </a:rPr>
                <a:t>I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E82DAD-514D-1682-BFD6-376653969CAC}"/>
              </a:ext>
            </a:extLst>
          </p:cNvPr>
          <p:cNvGrpSpPr/>
          <p:nvPr/>
        </p:nvGrpSpPr>
        <p:grpSpPr>
          <a:xfrm>
            <a:off x="2098392" y="-3267161"/>
            <a:ext cx="1430183" cy="1430183"/>
            <a:chOff x="1968024" y="2384374"/>
            <a:chExt cx="1430183" cy="143018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786A759-4259-3801-CC51-C2D7B27EE0B0}"/>
                </a:ext>
              </a:extLst>
            </p:cNvPr>
            <p:cNvSpPr/>
            <p:nvPr/>
          </p:nvSpPr>
          <p:spPr>
            <a:xfrm>
              <a:off x="1968024" y="2384374"/>
              <a:ext cx="1430183" cy="1430183"/>
            </a:xfrm>
            <a:prstGeom prst="rect">
              <a:avLst/>
            </a:prstGeom>
            <a:solidFill>
              <a:srgbClr val="0000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A29B5F-D01C-A099-DEB4-DFF74F87C7E0}"/>
                </a:ext>
              </a:extLst>
            </p:cNvPr>
            <p:cNvSpPr txBox="1"/>
            <p:nvPr/>
          </p:nvSpPr>
          <p:spPr>
            <a:xfrm>
              <a:off x="2070761" y="2517331"/>
              <a:ext cx="118860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  <a:latin typeface="BIZ UDGothic" panose="020B0400000000000000" pitchFamily="33" charset="-128"/>
                  <a:ea typeface="BIZ UDGothic" panose="020B0400000000000000" pitchFamily="33" charset="-128"/>
                </a:rPr>
                <a:t>II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0FABB6-C6EC-2964-3421-C2202A610DC9}"/>
              </a:ext>
            </a:extLst>
          </p:cNvPr>
          <p:cNvGrpSpPr/>
          <p:nvPr/>
        </p:nvGrpSpPr>
        <p:grpSpPr>
          <a:xfrm>
            <a:off x="3495719" y="-4674698"/>
            <a:ext cx="1458391" cy="1430183"/>
            <a:chOff x="3365351" y="3789545"/>
            <a:chExt cx="1458391" cy="143018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E85505D-71DE-17D0-96FB-816146411C3A}"/>
                </a:ext>
              </a:extLst>
            </p:cNvPr>
            <p:cNvSpPr/>
            <p:nvPr/>
          </p:nvSpPr>
          <p:spPr>
            <a:xfrm>
              <a:off x="3379420" y="3789545"/>
              <a:ext cx="1413132" cy="1430183"/>
            </a:xfrm>
            <a:prstGeom prst="rect">
              <a:avLst/>
            </a:prstGeom>
            <a:solidFill>
              <a:srgbClr val="000000">
                <a:alpha val="71765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3DBC0D5-7E8D-CD94-DAB6-55A52F9D8448}"/>
                </a:ext>
              </a:extLst>
            </p:cNvPr>
            <p:cNvSpPr txBox="1"/>
            <p:nvPr/>
          </p:nvSpPr>
          <p:spPr>
            <a:xfrm>
              <a:off x="3365351" y="3938494"/>
              <a:ext cx="145839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>
                  <a:solidFill>
                    <a:schemeClr val="bg1">
                      <a:lumMod val="95000"/>
                    </a:schemeClr>
                  </a:solidFill>
                  <a:latin typeface="BIZ UDGothic" panose="020B0400000000000000" pitchFamily="33" charset="-128"/>
                  <a:ea typeface="BIZ UDGothic" panose="020B0400000000000000" pitchFamily="33" charset="-128"/>
                </a:rPr>
                <a:t>III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52786B8-F01F-AAE6-A484-B323B0A6A5EC}"/>
              </a:ext>
            </a:extLst>
          </p:cNvPr>
          <p:cNvGrpSpPr/>
          <p:nvPr/>
        </p:nvGrpSpPr>
        <p:grpSpPr>
          <a:xfrm flipH="1">
            <a:off x="-1658994" y="-14068"/>
            <a:ext cx="6215375" cy="1836906"/>
            <a:chOff x="7563606" y="-14068"/>
            <a:chExt cx="6215375" cy="1836906"/>
          </a:xfrm>
        </p:grpSpPr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id="{4C507BA9-0C4D-3C45-0763-1EE04BEB624B}"/>
                </a:ext>
              </a:extLst>
            </p:cNvPr>
            <p:cNvSpPr/>
            <p:nvPr/>
          </p:nvSpPr>
          <p:spPr>
            <a:xfrm flipH="1" flipV="1">
              <a:off x="11172266" y="-1"/>
              <a:ext cx="2606715" cy="1822839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6217920" y="14068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6">
              <a:extLst>
                <a:ext uri="{FF2B5EF4-FFF2-40B4-BE49-F238E27FC236}">
                  <a16:creationId xmlns:a16="http://schemas.microsoft.com/office/drawing/2014/main" id="{C1647294-AC88-CDAA-4984-E276582C60DB}"/>
                </a:ext>
              </a:extLst>
            </p:cNvPr>
            <p:cNvSpPr/>
            <p:nvPr/>
          </p:nvSpPr>
          <p:spPr>
            <a:xfrm rot="10800000">
              <a:off x="7563606" y="-14068"/>
              <a:ext cx="4645316" cy="1200330"/>
            </a:xfrm>
            <a:custGeom>
              <a:avLst/>
              <a:gdLst>
                <a:gd name="connsiteX0" fmla="*/ 0 w 9045526"/>
                <a:gd name="connsiteY0" fmla="*/ 0 h 6858000"/>
                <a:gd name="connsiteX1" fmla="*/ 9045526 w 9045526"/>
                <a:gd name="connsiteY1" fmla="*/ 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6217920 w 9045526"/>
                <a:gd name="connsiteY1" fmla="*/ 14068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  <a:gd name="connsiteX0" fmla="*/ 0 w 9045526"/>
                <a:gd name="connsiteY0" fmla="*/ 0 h 6858000"/>
                <a:gd name="connsiteX1" fmla="*/ 40849 w 9045526"/>
                <a:gd name="connsiteY1" fmla="*/ 33040 h 6858000"/>
                <a:gd name="connsiteX2" fmla="*/ 9045526 w 9045526"/>
                <a:gd name="connsiteY2" fmla="*/ 6858000 h 6858000"/>
                <a:gd name="connsiteX3" fmla="*/ 0 w 9045526"/>
                <a:gd name="connsiteY3" fmla="*/ 6858000 h 6858000"/>
                <a:gd name="connsiteX4" fmla="*/ 0 w 9045526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45526" h="6858000">
                  <a:moveTo>
                    <a:pt x="0" y="0"/>
                  </a:moveTo>
                  <a:lnTo>
                    <a:pt x="40849" y="33040"/>
                  </a:lnTo>
                  <a:lnTo>
                    <a:pt x="9045526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DA72588-014B-81AE-FE08-E93F27447AAC}"/>
              </a:ext>
            </a:extLst>
          </p:cNvPr>
          <p:cNvSpPr/>
          <p:nvPr/>
        </p:nvSpPr>
        <p:spPr>
          <a:xfrm>
            <a:off x="10381014" y="3429000"/>
            <a:ext cx="1810986" cy="3428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CA6596D-6959-846F-9BB1-82C456EBF6AE}"/>
              </a:ext>
            </a:extLst>
          </p:cNvPr>
          <p:cNvSpPr/>
          <p:nvPr/>
        </p:nvSpPr>
        <p:spPr>
          <a:xfrm>
            <a:off x="8609364" y="1"/>
            <a:ext cx="1810986" cy="3897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7C109B4-0B36-1D9E-C07E-A2C13BCEDAF9}"/>
              </a:ext>
            </a:extLst>
          </p:cNvPr>
          <p:cNvSpPr/>
          <p:nvPr/>
        </p:nvSpPr>
        <p:spPr>
          <a:xfrm>
            <a:off x="6799614" y="3429000"/>
            <a:ext cx="1810986" cy="3428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1A4C87C-A181-9871-BF0A-B4E9943A61BC}"/>
              </a:ext>
            </a:extLst>
          </p:cNvPr>
          <p:cNvSpPr/>
          <p:nvPr/>
        </p:nvSpPr>
        <p:spPr>
          <a:xfrm>
            <a:off x="4989864" y="0"/>
            <a:ext cx="1810986" cy="3897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A79B1ED-7852-9CA6-0A49-364E8EC6DA09}"/>
              </a:ext>
            </a:extLst>
          </p:cNvPr>
          <p:cNvSpPr txBox="1"/>
          <p:nvPr/>
        </p:nvSpPr>
        <p:spPr>
          <a:xfrm>
            <a:off x="5029938" y="4017836"/>
            <a:ext cx="198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Thành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viên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85FF917-9AD4-AD16-1738-FFBA9727A99C}"/>
              </a:ext>
            </a:extLst>
          </p:cNvPr>
          <p:cNvSpPr txBox="1"/>
          <p:nvPr/>
        </p:nvSpPr>
        <p:spPr>
          <a:xfrm>
            <a:off x="6823722" y="2838314"/>
            <a:ext cx="198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Thành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viên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3BF32C-2815-5B69-FC1D-16BB51571A89}"/>
              </a:ext>
            </a:extLst>
          </p:cNvPr>
          <p:cNvSpPr txBox="1"/>
          <p:nvPr/>
        </p:nvSpPr>
        <p:spPr>
          <a:xfrm>
            <a:off x="8738434" y="4050443"/>
            <a:ext cx="198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Thành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viên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D4562C7-ACE7-17D0-E11B-49621EA28CF3}"/>
              </a:ext>
            </a:extLst>
          </p:cNvPr>
          <p:cNvSpPr txBox="1"/>
          <p:nvPr/>
        </p:nvSpPr>
        <p:spPr>
          <a:xfrm>
            <a:off x="10355461" y="2838314"/>
            <a:ext cx="198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Thành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viên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4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5F09F87-0EBF-C459-A13E-86BB4903FE86}"/>
              </a:ext>
            </a:extLst>
          </p:cNvPr>
          <p:cNvSpPr txBox="1"/>
          <p:nvPr/>
        </p:nvSpPr>
        <p:spPr>
          <a:xfrm>
            <a:off x="13292843" y="3250878"/>
            <a:ext cx="5419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Lorem ipsum dolor sit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amet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</a:p>
          <a:p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consectetur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endParaRPr lang="en-US" b="0" i="0" dirty="0">
              <a:solidFill>
                <a:srgbClr val="7B8898"/>
              </a:solidFill>
              <a:effectLst/>
              <a:latin typeface="Mercury SSm 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551A17C-AE57-BF07-E148-AFE51133F8AC}"/>
              </a:ext>
            </a:extLst>
          </p:cNvPr>
          <p:cNvSpPr txBox="1"/>
          <p:nvPr/>
        </p:nvSpPr>
        <p:spPr>
          <a:xfrm>
            <a:off x="13261652" y="2775144"/>
            <a:ext cx="3515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Tiêu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đề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phần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I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D5B312C-B237-B971-DD60-DD8CADECD54C}"/>
              </a:ext>
            </a:extLst>
          </p:cNvPr>
          <p:cNvSpPr txBox="1"/>
          <p:nvPr/>
        </p:nvSpPr>
        <p:spPr>
          <a:xfrm>
            <a:off x="13292843" y="4440591"/>
            <a:ext cx="5419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Lorem ipsum dolor sit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amet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</a:p>
          <a:p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consectetur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endParaRPr lang="en-US" b="0" i="0" dirty="0">
              <a:solidFill>
                <a:srgbClr val="7B8898"/>
              </a:solidFill>
              <a:effectLst/>
              <a:latin typeface="Mercury SSm A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BB1D741-30E8-7227-1F25-EE2AF29513AC}"/>
              </a:ext>
            </a:extLst>
          </p:cNvPr>
          <p:cNvSpPr txBox="1"/>
          <p:nvPr/>
        </p:nvSpPr>
        <p:spPr>
          <a:xfrm>
            <a:off x="13261652" y="3964857"/>
            <a:ext cx="3515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Tiêu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đề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phần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II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7F53E77-C322-BCF4-D799-3153C1C3A278}"/>
              </a:ext>
            </a:extLst>
          </p:cNvPr>
          <p:cNvSpPr txBox="1"/>
          <p:nvPr/>
        </p:nvSpPr>
        <p:spPr>
          <a:xfrm>
            <a:off x="13292843" y="5620586"/>
            <a:ext cx="5419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Lorem ipsum dolor sit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amet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, </a:t>
            </a:r>
          </a:p>
          <a:p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consectetur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adipiscing</a:t>
            </a:r>
            <a:r>
              <a:rPr lang="en-US" b="0" i="0" dirty="0">
                <a:solidFill>
                  <a:srgbClr val="7B8898"/>
                </a:solidFill>
                <a:effectLst/>
                <a:latin typeface="Mercury SSm A"/>
              </a:rPr>
              <a:t> </a:t>
            </a:r>
            <a:r>
              <a:rPr lang="en-US" b="0" i="0" dirty="0" err="1">
                <a:solidFill>
                  <a:srgbClr val="7B8898"/>
                </a:solidFill>
                <a:effectLst/>
                <a:latin typeface="Mercury SSm A"/>
              </a:rPr>
              <a:t>elit</a:t>
            </a:r>
            <a:endParaRPr lang="en-US" b="0" i="0" dirty="0">
              <a:solidFill>
                <a:srgbClr val="7B8898"/>
              </a:solidFill>
              <a:effectLst/>
              <a:latin typeface="Mercury SSm A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2D66349-C973-CD1D-E191-BC391C8B7DC8}"/>
              </a:ext>
            </a:extLst>
          </p:cNvPr>
          <p:cNvSpPr txBox="1"/>
          <p:nvPr/>
        </p:nvSpPr>
        <p:spPr>
          <a:xfrm>
            <a:off x="13261652" y="5144852"/>
            <a:ext cx="3515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Tiêu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đề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Bahnschrift SemiBold SemiConden" panose="020B0502040204020203" pitchFamily="34" charset="0"/>
                <a:cs typeface="Arial" panose="020B0604020202020204" pitchFamily="34" charset="0"/>
              </a:rPr>
              <a:t>phần</a:t>
            </a:r>
            <a:r>
              <a:rPr lang="en-US" sz="2400" dirty="0">
                <a:latin typeface="Bahnschrift SemiBold SemiConden" panose="020B0502040204020203" pitchFamily="34" charset="0"/>
                <a:cs typeface="Arial" panose="020B0604020202020204" pitchFamily="34" charset="0"/>
              </a:rPr>
              <a:t> III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8B7AB8F-CE2F-0A79-D620-A51DE74A849C}"/>
              </a:ext>
            </a:extLst>
          </p:cNvPr>
          <p:cNvSpPr/>
          <p:nvPr/>
        </p:nvSpPr>
        <p:spPr>
          <a:xfrm>
            <a:off x="-4254973" y="2381250"/>
            <a:ext cx="4254973" cy="4476750"/>
          </a:xfrm>
          <a:prstGeom prst="rect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20000"/>
                      </a14:imgEffect>
                    </a14:imgLayer>
                  </a14:imgProps>
                </a:ext>
              </a:extLst>
            </a:blip>
            <a:srcRect/>
            <a:stretch>
              <a:fillRect l="571" t="-387" r="1" b="-848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09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979797"/>
      </a:dk1>
      <a:lt1>
        <a:sysClr val="window" lastClr="1E1E1E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230</Words>
  <Application>Microsoft Office PowerPoint</Application>
  <PresentationFormat>Widescreen</PresentationFormat>
  <Paragraphs>46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BIZ UDGothic</vt:lpstr>
      <vt:lpstr>Mercury SSm A</vt:lpstr>
      <vt:lpstr>Arial</vt:lpstr>
      <vt:lpstr>Bahnschrift SemiBold</vt:lpstr>
      <vt:lpstr>Bahnschrift SemiBold SemiConden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Dragon Windy</dc:creator>
  <cp:lastModifiedBy>Dragon Windy</cp:lastModifiedBy>
  <cp:revision>4</cp:revision>
  <dcterms:created xsi:type="dcterms:W3CDTF">2023-11-09T11:42:07Z</dcterms:created>
  <dcterms:modified xsi:type="dcterms:W3CDTF">2023-11-09T16:28:24Z</dcterms:modified>
</cp:coreProperties>
</file>

<file path=docProps/thumbnail.jpeg>
</file>